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62" r:id="rId3"/>
    <p:sldId id="263" r:id="rId4"/>
    <p:sldId id="265" r:id="rId5"/>
    <p:sldId id="264" r:id="rId6"/>
    <p:sldId id="269" r:id="rId7"/>
    <p:sldId id="270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0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7/18/2017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kHfX5ia74q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canwait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canwait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canwait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Distracted driving 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B56D7D-9618-466A-A249-01FE3DB09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618" y="3720421"/>
            <a:ext cx="3219096" cy="179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05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Make a pledge to protect lives by never texting or talking on the phone while driving.</a:t>
            </a:r>
          </a:p>
          <a:p>
            <a:r>
              <a:rPr lang="en-US" dirty="0"/>
              <a:t>Be a good passenger and SPEAK UP if the driver in your car is distracted.</a:t>
            </a:r>
          </a:p>
          <a:p>
            <a:r>
              <a:rPr lang="en-US" dirty="0"/>
              <a:t>Spread the word to your family and friends about the dangers of distracted driving.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https://youtu.be/kHfX5ia74qY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489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119" y="-984504"/>
            <a:ext cx="8643154" cy="1969007"/>
          </a:xfrm>
        </p:spPr>
        <p:txBody>
          <a:bodyPr/>
          <a:lstStyle/>
          <a:p>
            <a:r>
              <a:rPr lang="en-US" dirty="0"/>
              <a:t>What is distracted driving?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1271017"/>
            <a:ext cx="8643154" cy="4773168"/>
          </a:xfrm>
        </p:spPr>
        <p:txBody>
          <a:bodyPr>
            <a:normAutofit/>
          </a:bodyPr>
          <a:lstStyle/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2400" dirty="0"/>
              <a:t>Distracted driving is </a:t>
            </a:r>
            <a:r>
              <a:rPr lang="en-US" sz="2400" u="sng" dirty="0"/>
              <a:t>ANY</a:t>
            </a:r>
            <a:r>
              <a:rPr lang="en-US" sz="2400" dirty="0"/>
              <a:t> activity that could divert your attention away from driving, such as: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dirty="0"/>
              <a:t>Adjusting the radio, CD Player, MP3 player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dirty="0"/>
              <a:t>Using Navigation System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dirty="0"/>
              <a:t>Talking to Passengers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dirty="0"/>
              <a:t>Eating and Drinking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2400" dirty="0"/>
              <a:t>What other distractions can you think of?</a:t>
            </a:r>
          </a:p>
        </p:txBody>
      </p:sp>
    </p:spTree>
    <p:extLst>
      <p:ext uri="{BB962C8B-B14F-4D97-AF65-F5344CB8AC3E}">
        <p14:creationId xmlns:p14="http://schemas.microsoft.com/office/powerpoint/2010/main" val="39789668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of the most dangerous distractions?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51579" y="2015732"/>
            <a:ext cx="9291215" cy="3757107"/>
          </a:xfrm>
        </p:spPr>
        <p:txBody>
          <a:bodyPr/>
          <a:lstStyle/>
          <a:p>
            <a:r>
              <a:rPr lang="en-US" dirty="0"/>
              <a:t>Texting or talking on a hand-held cell phone involves </a:t>
            </a:r>
            <a:r>
              <a:rPr lang="en-US" u="sng" dirty="0"/>
              <a:t>THREE</a:t>
            </a:r>
            <a:r>
              <a:rPr lang="en-US" dirty="0"/>
              <a:t> different types of distraction simultaneously:</a:t>
            </a:r>
          </a:p>
          <a:p>
            <a:pPr lvl="1"/>
            <a:r>
              <a:rPr lang="en-US" u="sng" dirty="0"/>
              <a:t>Visual-</a:t>
            </a:r>
            <a:r>
              <a:rPr lang="en-US" dirty="0"/>
              <a:t>Taking your eyes off of the road</a:t>
            </a:r>
          </a:p>
          <a:p>
            <a:pPr lvl="1"/>
            <a:endParaRPr lang="en-US" u="sng" dirty="0"/>
          </a:p>
          <a:p>
            <a:pPr lvl="1"/>
            <a:r>
              <a:rPr lang="en-US" u="sng" dirty="0"/>
              <a:t>Manual-</a:t>
            </a:r>
            <a:r>
              <a:rPr lang="en-US" dirty="0"/>
              <a:t> Taking your hands off of the wheel</a:t>
            </a:r>
          </a:p>
          <a:p>
            <a:pPr lvl="1"/>
            <a:endParaRPr lang="en-US" dirty="0"/>
          </a:p>
          <a:p>
            <a:pPr lvl="1"/>
            <a:r>
              <a:rPr lang="en-US" u="sng" dirty="0"/>
              <a:t>Cognitive-</a:t>
            </a:r>
            <a:r>
              <a:rPr lang="en-US" dirty="0"/>
              <a:t>Taking your mind off of driving</a:t>
            </a:r>
          </a:p>
          <a:p>
            <a:pPr lvl="1"/>
            <a:endParaRPr lang="en-US" u="sng" dirty="0"/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http://www.itcanwait.com</a:t>
            </a:r>
            <a:endParaRPr lang="en-US" dirty="0"/>
          </a:p>
          <a:p>
            <a:pPr marL="457200" lvl="1" indent="0">
              <a:buNone/>
            </a:pPr>
            <a:endParaRPr lang="en-US" u="sng" dirty="0"/>
          </a:p>
          <a:p>
            <a:pPr marL="457200" lvl="1" indent="0">
              <a:buNone/>
            </a:pPr>
            <a:endParaRPr lang="en-US" u="sng" dirty="0"/>
          </a:p>
          <a:p>
            <a:pPr marL="457200" lvl="1" indent="0"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3741356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you know?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Typing or reading a text message takes your eyes off the road for an average of 5 seconds. At 55 MPH, that is the equivalent of driving the length of a football field- </a:t>
            </a:r>
            <a:r>
              <a:rPr lang="en-US" b="1" u="sng" dirty="0"/>
              <a:t>BLINDFOLDED.</a:t>
            </a:r>
          </a:p>
          <a:p>
            <a:pPr marL="0" indent="0">
              <a:buNone/>
            </a:pPr>
            <a:endParaRPr lang="en-US" b="1" u="sng" dirty="0"/>
          </a:p>
          <a:p>
            <a:r>
              <a:rPr lang="en-US" dirty="0"/>
              <a:t>If you text while you’re behind the wheel, you’re </a:t>
            </a:r>
            <a:r>
              <a:rPr lang="en-US" b="1" u="sng" dirty="0"/>
              <a:t>20 times</a:t>
            </a:r>
            <a:r>
              <a:rPr lang="en-US" dirty="0"/>
              <a:t> more likely to be involved in a crash than a non-distracted driver.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1668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5648" y="118872"/>
            <a:ext cx="9107424" cy="583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81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017" y="385626"/>
            <a:ext cx="8184466" cy="549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532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3212" y="-4124"/>
            <a:ext cx="9309082" cy="686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664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at stake?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year, about 421,000 people are injured in crashes that involved a driver who was distracted.</a:t>
            </a:r>
          </a:p>
          <a:p>
            <a:r>
              <a:rPr lang="en-US" dirty="0"/>
              <a:t>Last year, 3,154 people died in crashes caused by distracted driving.</a:t>
            </a:r>
          </a:p>
          <a:p>
            <a:r>
              <a:rPr lang="en-US" dirty="0"/>
              <a:t>Texting and driving is 6 times more likely to get you in an accident than drunk driving.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http://www.itcanwait.com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549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being done?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U.S. Department of Transportation is leading the fight to end distracted driving through a combination of: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Tough Laws</a:t>
            </a:r>
          </a:p>
          <a:p>
            <a:pPr lvl="1"/>
            <a:r>
              <a:rPr lang="en-US" dirty="0"/>
              <a:t>Strong Enforcement</a:t>
            </a:r>
          </a:p>
          <a:p>
            <a:pPr lvl="1"/>
            <a:r>
              <a:rPr lang="en-US" dirty="0"/>
              <a:t>Increased public awareness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http://www.itcanwait.com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767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124</TotalTime>
  <Words>328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Courier New</vt:lpstr>
      <vt:lpstr>Rockwell</vt:lpstr>
      <vt:lpstr>Wingdings</vt:lpstr>
      <vt:lpstr>Gallery</vt:lpstr>
      <vt:lpstr>Distracted driving  </vt:lpstr>
      <vt:lpstr>What is distracted driving?</vt:lpstr>
      <vt:lpstr>One of the most dangerous distractions?</vt:lpstr>
      <vt:lpstr>Did you know?</vt:lpstr>
      <vt:lpstr>PowerPoint Presentation</vt:lpstr>
      <vt:lpstr>PowerPoint Presentation</vt:lpstr>
      <vt:lpstr>PowerPoint Presentation</vt:lpstr>
      <vt:lpstr>What is at stake?</vt:lpstr>
      <vt:lpstr>What is being done?</vt:lpstr>
      <vt:lpstr>What can you do?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Accident Review</dc:title>
  <dc:creator>Steph Tomasik</dc:creator>
  <cp:lastModifiedBy>jthosey</cp:lastModifiedBy>
  <cp:revision>15</cp:revision>
  <dcterms:created xsi:type="dcterms:W3CDTF">2017-03-15T17:30:24Z</dcterms:created>
  <dcterms:modified xsi:type="dcterms:W3CDTF">2017-07-18T18:47:01Z</dcterms:modified>
</cp:coreProperties>
</file>